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5" r:id="rId19"/>
    <p:sldId id="277" r:id="rId20"/>
    <p:sldId id="278" r:id="rId21"/>
    <p:sldId id="279" r:id="rId22"/>
    <p:sldId id="280" r:id="rId23"/>
    <p:sldId id="28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CC38-C0E0-CB4C-8C8F-0826FE94F094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4ACE-76A7-7B43-810E-D8AA2C51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5.2: Busy Kids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Church: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22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Supervision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78921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57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5.3: Supervision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09519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Who: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What: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Where: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When:</a:t>
            </a:r>
          </a:p>
          <a:p>
            <a:pPr marL="571500" indent="-571500">
              <a:lnSpc>
                <a:spcPct val="150000"/>
              </a:lnSpc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6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Responding to our children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Definitely a winner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ball park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ersuade me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Negotiate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ater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while I draw breath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0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Spot Checks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2036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Necessary part of Active Supervision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an issue of trust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8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Media and Technology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365865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TV’s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Video Games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 phones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Internet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05" y="3068059"/>
            <a:ext cx="4876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5.4: Violence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9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Video Games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43871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Absolutely no constructive good comes from a child playing violent video games!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19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Structure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45725" y="1906190"/>
            <a:ext cx="681056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need a structured home environment.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11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5.6: Daily Activities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695"/>
            <a:ext cx="411766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 video games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Ride bicycles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886" y="1759442"/>
            <a:ext cx="391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Go to school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Make his / her bed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9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950696"/>
            <a:ext cx="9225565" cy="2171739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65" y="3367099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Building Blocks That Work</a:t>
            </a:r>
            <a:endParaRPr lang="en-US" sz="6000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87" y="-54970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183716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51" y="1564203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Structuring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4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Structure &amp; Supervision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4498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 is not punishment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Helps children accomplish constructive tasks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28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5.7: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77" y="1805341"/>
            <a:ext cx="8893955" cy="482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1.	Active supervision can be described by five simple </a:t>
            </a:r>
            <a:r>
              <a:rPr lang="en-US" sz="3200" baseline="30000" dirty="0" smtClean="0"/>
              <a:t>words: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Who</a:t>
            </a:r>
            <a:r>
              <a:rPr lang="en-US" sz="3200" baseline="30000" dirty="0"/>
              <a:t>, </a:t>
            </a:r>
            <a:r>
              <a:rPr lang="en-US" sz="3200" baseline="30000" dirty="0" smtClean="0"/>
              <a:t>	____________________</a:t>
            </a:r>
            <a:r>
              <a:rPr lang="en-US" sz="3200" baseline="30000" dirty="0"/>
              <a:t>, Where, __________________  and Why.</a:t>
            </a:r>
          </a:p>
          <a:p>
            <a:r>
              <a:rPr lang="en-US" sz="3200" baseline="30000" dirty="0" smtClean="0"/>
              <a:t>2.	Parents </a:t>
            </a:r>
            <a:r>
              <a:rPr lang="en-US" sz="3200" baseline="30000" dirty="0"/>
              <a:t>should occasionally _____________________on their children to </a:t>
            </a:r>
            <a:r>
              <a:rPr lang="en-US" sz="3200" baseline="30000" dirty="0" smtClean="0"/>
              <a:t>	ensure </a:t>
            </a:r>
            <a:r>
              <a:rPr lang="en-US" sz="3200" baseline="30000" dirty="0"/>
              <a:t>they </a:t>
            </a:r>
            <a:r>
              <a:rPr lang="en-US" sz="3200" baseline="30000" dirty="0" smtClean="0"/>
              <a:t>are </a:t>
            </a:r>
            <a:r>
              <a:rPr lang="en-US" sz="3200" baseline="30000" dirty="0"/>
              <a:t>safe.</a:t>
            </a:r>
          </a:p>
          <a:p>
            <a:r>
              <a:rPr lang="en-US" sz="3200" baseline="30000" dirty="0"/>
              <a:t>3.	When placing a child on </a:t>
            </a:r>
            <a:r>
              <a:rPr lang="en-US" sz="3200" i="1" baseline="30000" dirty="0"/>
              <a:t>Time Out</a:t>
            </a:r>
            <a:r>
              <a:rPr lang="en-US" sz="3200" baseline="30000" dirty="0"/>
              <a:t>, parents should remove all </a:t>
            </a:r>
            <a:r>
              <a:rPr lang="en-US" sz="3200" baseline="30000" dirty="0" smtClean="0"/>
              <a:t>	________________ </a:t>
            </a:r>
            <a:r>
              <a:rPr lang="en-US" sz="3200" baseline="30000" dirty="0"/>
              <a:t>		</a:t>
            </a:r>
            <a:r>
              <a:rPr lang="en-US" sz="3200" baseline="30000" dirty="0" smtClean="0"/>
              <a:t>from </a:t>
            </a:r>
            <a:r>
              <a:rPr lang="en-US" sz="3200" baseline="30000" dirty="0"/>
              <a:t>the child.</a:t>
            </a:r>
          </a:p>
          <a:p>
            <a:r>
              <a:rPr lang="en-US" sz="3200" baseline="30000" dirty="0"/>
              <a:t>4.	Parents should limit their children's video game time to no more than </a:t>
            </a:r>
            <a:r>
              <a:rPr lang="en-US" sz="3200" baseline="30000" dirty="0" smtClean="0"/>
              <a:t>	______ </a:t>
            </a:r>
            <a:r>
              <a:rPr lang="en-US" sz="3200" baseline="30000" dirty="0"/>
              <a:t>hour per day.</a:t>
            </a:r>
          </a:p>
          <a:p>
            <a:r>
              <a:rPr lang="en-US" sz="3200" baseline="30000" dirty="0"/>
              <a:t>5.	Parents should use a </a:t>
            </a:r>
            <a:r>
              <a:rPr lang="en-US" sz="3200" i="1" baseline="30000" dirty="0"/>
              <a:t>Self-Limiting</a:t>
            </a:r>
            <a:r>
              <a:rPr lang="en-US" sz="3200" baseline="30000" dirty="0"/>
              <a:t> </a:t>
            </a:r>
            <a:r>
              <a:rPr lang="en-US" sz="3200" i="1" baseline="30000" dirty="0"/>
              <a:t>Time Out</a:t>
            </a:r>
            <a:r>
              <a:rPr lang="en-US" sz="3200" baseline="30000" dirty="0"/>
              <a:t> when children </a:t>
            </a:r>
            <a:r>
              <a:rPr lang="en-US" sz="3200" baseline="30000" dirty="0" smtClean="0"/>
              <a:t>	______________ </a:t>
            </a:r>
            <a:r>
              <a:rPr lang="en-US" sz="3200" baseline="30000" dirty="0"/>
              <a:t>to 	</a:t>
            </a:r>
            <a:r>
              <a:rPr lang="en-US" sz="3200" baseline="30000" dirty="0" smtClean="0"/>
              <a:t>complete </a:t>
            </a:r>
            <a:r>
              <a:rPr lang="en-US" sz="3200" baseline="30000" dirty="0"/>
              <a:t>requested tasks</a:t>
            </a:r>
            <a:r>
              <a:rPr lang="en-US" baseline="30000" dirty="0"/>
              <a:t>.</a:t>
            </a:r>
          </a:p>
          <a:p>
            <a:pPr lvl="1"/>
            <a:endParaRPr lang="en-US" b="1" baseline="30000" dirty="0" smtClean="0"/>
          </a:p>
          <a:p>
            <a:pPr lvl="1"/>
            <a:r>
              <a:rPr lang="en-US" sz="3200" b="1" baseline="30000" dirty="0" smtClean="0"/>
              <a:t>			check </a:t>
            </a:r>
            <a:r>
              <a:rPr lang="en-US" sz="3200" b="1" baseline="30000" dirty="0"/>
              <a:t>	</a:t>
            </a:r>
            <a:r>
              <a:rPr lang="en-US" sz="3200" b="1" baseline="30000" dirty="0" smtClean="0"/>
              <a:t>		</a:t>
            </a:r>
            <a:r>
              <a:rPr lang="en-US" sz="3200" b="1" baseline="30000" dirty="0" err="1" smtClean="0"/>
              <a:t>reinforcers</a:t>
            </a:r>
            <a:r>
              <a:rPr lang="en-US" sz="3200" b="1" baseline="30000" dirty="0"/>
              <a:t>	</a:t>
            </a:r>
            <a:r>
              <a:rPr lang="en-US" sz="3200" b="1" baseline="30000" dirty="0" smtClean="0"/>
              <a:t>		What</a:t>
            </a:r>
            <a:r>
              <a:rPr lang="en-US" sz="3200" b="1" baseline="30000" dirty="0"/>
              <a:t>	 </a:t>
            </a:r>
          </a:p>
          <a:p>
            <a:pPr lvl="1"/>
            <a:r>
              <a:rPr lang="en-US" sz="3200" b="1" baseline="30000" dirty="0"/>
              <a:t>          </a:t>
            </a:r>
            <a:r>
              <a:rPr lang="en-US" sz="3200" b="1" baseline="30000" dirty="0" smtClean="0"/>
              <a:t>						When             refuse</a:t>
            </a:r>
            <a:r>
              <a:rPr lang="en-US" sz="3200" b="1" dirty="0" smtClean="0"/>
              <a:t> 		</a:t>
            </a:r>
            <a:r>
              <a:rPr lang="en-US" sz="3200" b="1" baseline="30000" dirty="0" smtClean="0"/>
              <a:t>one</a:t>
            </a:r>
            <a:endParaRPr lang="en-US" sz="3200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 Ideas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8104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36236"/>
            <a:ext cx="9225565" cy="2560964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 the Stage for Life-Long Educational Success</a:t>
            </a:r>
            <a:endParaRPr lang="en-US" sz="5400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07" y="86798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1" y="1505948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Improving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Performance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9" y="829443"/>
            <a:ext cx="5249151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6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Slide Titles Go Here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5511" y="21509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 child, like your stomach, doesn’t need all you can afford to give it.”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-Frank A. Clark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720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779492"/>
            <a:ext cx="9144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the necessity of structure for children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Recognize ways parents can help children structure their time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the elements of Active Supervision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media tools and items that can be harmful to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06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We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 to change roles!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20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Sharing Our Progress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find an opportunity to give your child an ‘I Love’ message for a positive choice?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were you able to keep from arguing with your child last week?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use a Self-Limiting Time Out?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happened?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8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5.1: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 organized sports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a hobby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Busy, Busy, Busy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Home: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a hobby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Become an expert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 with your child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make dinner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 to your child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with chores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Exercise with your children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 become a problem solver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02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Busy, Busy, Busy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8378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Community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 organized sports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your child with you when you volunteer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involved in youth clubs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64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Busy, Busy, Busy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School: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school programs and clubs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 plays and clean up projects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school sports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Parents: volunteer with at least one of the above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Talk with your child about the good stuff at school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Church: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Sign up for youth groups and community service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03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493</Words>
  <Application>Microsoft Macintosh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  Welcome to:</vt:lpstr>
      <vt:lpstr>    Structuring  For Success</vt:lpstr>
      <vt:lpstr> Objectives</vt:lpstr>
      <vt:lpstr> Before We begin</vt:lpstr>
      <vt:lpstr> Sharing Our Progress</vt:lpstr>
      <vt:lpstr> Activity 5.1: Let’s Focus</vt:lpstr>
      <vt:lpstr> Busy, Busy, Busy</vt:lpstr>
      <vt:lpstr> Busy, Busy, Busy</vt:lpstr>
      <vt:lpstr> Busy, Busy, Busy</vt:lpstr>
      <vt:lpstr> Activity 5.2: Busy Kids</vt:lpstr>
      <vt:lpstr> Activity Supervision</vt:lpstr>
      <vt:lpstr> Activity 5.3: Supervision</vt:lpstr>
      <vt:lpstr>Responding to our children</vt:lpstr>
      <vt:lpstr> Spot Checks</vt:lpstr>
      <vt:lpstr> Media and Technology</vt:lpstr>
      <vt:lpstr> Activity 5.4: Violence</vt:lpstr>
      <vt:lpstr> Video Games</vt:lpstr>
      <vt:lpstr> Structure</vt:lpstr>
      <vt:lpstr> Activity 5.6: Daily Activities</vt:lpstr>
      <vt:lpstr> Structure &amp; Supervision</vt:lpstr>
      <vt:lpstr> Activity 5.7: Key Points</vt:lpstr>
      <vt:lpstr> Most Powerful Ideas</vt:lpstr>
      <vt:lpstr>     Improving  School Performance</vt:lpstr>
      <vt:lpstr> Slide Titles Go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18</cp:revision>
  <dcterms:created xsi:type="dcterms:W3CDTF">2013-12-19T00:25:25Z</dcterms:created>
  <dcterms:modified xsi:type="dcterms:W3CDTF">2013-12-19T20:22:13Z</dcterms:modified>
</cp:coreProperties>
</file>