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8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BDB2-7B05-2641-BA81-8DB4AA06468D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751B9-4BBF-DB4C-A74F-012A8A0A3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CAD2-B6C9-514E-806B-56634A648C4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3.3: Values and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44865937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Guiding Life Principles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68858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Incorporate our standards and values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 our expectations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Clarify our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8844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3.4: Guiding Life Principles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endParaRPr lang="en-US" sz="2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2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2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2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8802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3.5: Lists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06376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3134" y="1617655"/>
            <a:ext cx="38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Lying</a:t>
            </a:r>
          </a:p>
        </p:txBody>
      </p:sp>
    </p:spTree>
    <p:extLst>
      <p:ext uri="{BB962C8B-B14F-4D97-AF65-F5344CB8AC3E}">
        <p14:creationId xmlns:p14="http://schemas.microsoft.com/office/powerpoint/2010/main" val="36929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 love Messages: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7815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 . . 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 . . 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 . . 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 Listen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0285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3.6: Encouraging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love: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see: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feel:</a:t>
            </a:r>
          </a:p>
          <a:p>
            <a:pPr marL="0" indent="0">
              <a:buNone/>
            </a:pPr>
            <a:r>
              <a:rPr lang="en-US" sz="2400" b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love: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see: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feel:</a:t>
            </a:r>
          </a:p>
          <a:p>
            <a:pPr marL="0" indent="0">
              <a:buNone/>
            </a:pPr>
            <a:r>
              <a:rPr lang="en-US" sz="2400" b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love: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see:</a:t>
            </a:r>
          </a:p>
          <a:p>
            <a:pPr marL="0" indent="0">
              <a:buNone/>
            </a:pPr>
            <a:r>
              <a:rPr lang="en-US" sz="20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feel:</a:t>
            </a:r>
          </a:p>
          <a:p>
            <a:pPr marL="0" indent="0">
              <a:buNone/>
            </a:pPr>
            <a:r>
              <a:rPr lang="en-US" sz="2400" b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0" indent="0">
              <a:buNone/>
            </a:pPr>
            <a:endParaRPr lang="en-US" sz="20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722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Active 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9562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always empathic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Seeks complete 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443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7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3.7: Why we don’t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5406" y="16002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 is too busy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Child’s issue seems ridiculous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8628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3.8: Messages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2129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38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5 Steps to Active 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646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 what you are doing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at your child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 to your child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Rephrase or repeat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empathic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 and 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7716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5848"/>
            <a:ext cx="9225565" cy="2749607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Getting More of What We Really Want For Our Children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010" y="-654564"/>
            <a:ext cx="1755941" cy="3487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96886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697" y="1313759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Encouraging Positive Choices</a:t>
            </a: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3.9: Listening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811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Involving Our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40145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is a tendency to support what we helped create!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4305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Negotiating with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Cooperation brings compromise!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4108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7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3.10: Compromise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Joey want?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we prefer?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Possible compromises?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would cause us to stop?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can we live with?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might cause us to withdraw?</a:t>
            </a:r>
          </a:p>
          <a:p>
            <a:pPr marL="571500" indent="-571500">
              <a:buFont typeface="Arial"/>
              <a:buChar char="•"/>
            </a:pPr>
            <a:endParaRPr lang="en-US" sz="40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40798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9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Review Activity 3.11: Key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77" y="1889777"/>
            <a:ext cx="904122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1.	Children are generally driven by _______________.</a:t>
            </a:r>
          </a:p>
          <a:p>
            <a:r>
              <a:rPr lang="en-US" sz="3200" baseline="30000" dirty="0"/>
              <a:t>2.	Parents should ______________ what they are doing when they listen to 	their children.</a:t>
            </a:r>
          </a:p>
          <a:p>
            <a:r>
              <a:rPr lang="en-US" sz="3200" baseline="30000" dirty="0"/>
              <a:t>3.	Parents should regularly _______________ their expectations to their 	children.</a:t>
            </a:r>
          </a:p>
          <a:p>
            <a:r>
              <a:rPr lang="en-US" sz="3200" baseline="30000" dirty="0"/>
              <a:t>4.	Children may need a  ________________    ________________ </a:t>
            </a:r>
            <a:r>
              <a:rPr lang="en-US" sz="3200" i="1" baseline="30000" dirty="0"/>
              <a:t>Time Out</a:t>
            </a:r>
            <a:r>
              <a:rPr lang="en-US" sz="3200" baseline="30000" dirty="0"/>
              <a:t>, to 		motivate them to comply with a request or to complete a task they see as 	work. </a:t>
            </a:r>
          </a:p>
          <a:p>
            <a:r>
              <a:rPr lang="en-US" sz="3200" baseline="30000" dirty="0"/>
              <a:t>5.	Parents should use ___ </a:t>
            </a:r>
            <a:r>
              <a:rPr lang="en-US" sz="3200" i="1" baseline="30000" dirty="0"/>
              <a:t>Love</a:t>
            </a:r>
            <a:r>
              <a:rPr lang="en-US" sz="3200" baseline="30000" dirty="0"/>
              <a:t> ____________ to both encourage their 	children's positive behaviors as well as redirect negative choices.</a:t>
            </a:r>
            <a:endParaRPr lang="en-US" sz="3200" i="1" baseline="30000" dirty="0"/>
          </a:p>
          <a:p>
            <a:r>
              <a:rPr lang="en-US" b="1" i="1" baseline="30000" dirty="0"/>
              <a:t>      </a:t>
            </a:r>
            <a:r>
              <a:rPr lang="en-US" sz="3200" b="1" i="1" baseline="30000" dirty="0"/>
              <a:t> 			 </a:t>
            </a:r>
          </a:p>
          <a:p>
            <a:r>
              <a:rPr lang="en-US" sz="3200" b="1" i="1" baseline="30000" dirty="0"/>
              <a:t>			communicate             emotion             I	            stop</a:t>
            </a:r>
          </a:p>
          <a:p>
            <a:r>
              <a:rPr lang="en-US" sz="3200" b="1" i="1" baseline="30000" dirty="0"/>
              <a:t>    </a:t>
            </a:r>
          </a:p>
          <a:p>
            <a:r>
              <a:rPr lang="en-US" sz="3200" b="1" i="1" baseline="30000" dirty="0"/>
              <a:t>		  								Self  Limiting    	    messages        </a:t>
            </a:r>
            <a:r>
              <a:rPr lang="en-US" sz="3200" i="1" baseline="30000" dirty="0"/>
              <a:t>     </a:t>
            </a:r>
            <a:br>
              <a:rPr lang="en-US" sz="3200" baseline="30000" dirty="0"/>
            </a:br>
            <a:endParaRPr lang="en-US" sz="32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3760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6519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707" y="2731835"/>
            <a:ext cx="6886269" cy="3765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85800" indent="-685800" algn="l">
              <a:buFont typeface="Arial"/>
              <a:buChar char="•"/>
            </a:pPr>
            <a:r>
              <a:rPr lang="en-US" i="1" dirty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5 tips for confronting unwanted behavior</a:t>
            </a:r>
          </a:p>
          <a:p>
            <a:pPr marL="685800" indent="-685800" algn="l">
              <a:buFont typeface="Arial"/>
              <a:buChar char="•"/>
            </a:pPr>
            <a:r>
              <a:rPr lang="en-US" i="1" dirty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why our words alone do not motivate many children to action</a:t>
            </a:r>
          </a:p>
          <a:p>
            <a:pPr marL="685800" indent="-685800" algn="l">
              <a:buFont typeface="Arial"/>
              <a:buChar char="•"/>
            </a:pPr>
            <a:r>
              <a:rPr lang="en-US" i="1" dirty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Explore the negative messages we send to our children when we are inconsistent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67" y="667685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90512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4585" y="1164283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Redirecting Negative Choices</a:t>
            </a:r>
          </a:p>
        </p:txBody>
      </p:sp>
    </p:spTree>
    <p:extLst>
      <p:ext uri="{BB962C8B-B14F-4D97-AF65-F5344CB8AC3E}">
        <p14:creationId xmlns:p14="http://schemas.microsoft.com/office/powerpoint/2010/main" val="3625860986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690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“Children often forget what we say, but they never forget how we make them feel.”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42824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We will be able to: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 our expectations, standards and values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 “I love” messages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 Guiding Life Principles for our children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the components of Active Listening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5011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Elect Group Roles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14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forget to change roles</a:t>
            </a:r>
            <a:endParaRPr lang="en-US" sz="4000" b="1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5190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Let’s Warm Up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528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use a Set Time Out?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happened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40293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3.1: Let’s Focus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can do whatever I want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Mom and dad are all talk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9557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Our Expectations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303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 be communicated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usually met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3926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9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3.2: Expectations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579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Receive an education beyond high school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Live drug and alcohol free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00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5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Family Values and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320" y="209909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use society as a yardstick for your family values and standards.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0838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647</Words>
  <Application>Microsoft Macintosh PowerPoint</Application>
  <PresentationFormat>On-screen Show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       Welcome to:</vt:lpstr>
      <vt:lpstr>    Encouraging Positive Choices</vt:lpstr>
      <vt:lpstr> We will be able to:</vt:lpstr>
      <vt:lpstr> Elect Group Roles</vt:lpstr>
      <vt:lpstr> Let’s Warm Up</vt:lpstr>
      <vt:lpstr> Activity 3.1: Let’s Focus</vt:lpstr>
      <vt:lpstr> Our Expectations</vt:lpstr>
      <vt:lpstr> Activity 3.2: Expectations</vt:lpstr>
      <vt:lpstr> Family Values and Standards</vt:lpstr>
      <vt:lpstr> Activity 3.3: Values and Standards</vt:lpstr>
      <vt:lpstr> Guiding Life Principles</vt:lpstr>
      <vt:lpstr> Activity 3.4: Guiding Life Principles</vt:lpstr>
      <vt:lpstr> Activity 3.5: Lists</vt:lpstr>
      <vt:lpstr> I love Messages:</vt:lpstr>
      <vt:lpstr> Activity 3.6: Encouraging</vt:lpstr>
      <vt:lpstr> Active Listening</vt:lpstr>
      <vt:lpstr> Activity 3.7: Why we don’t</vt:lpstr>
      <vt:lpstr> Activity 3.8: Messages</vt:lpstr>
      <vt:lpstr> 5 Steps to Active Listening</vt:lpstr>
      <vt:lpstr> Activity 3.9: Listening</vt:lpstr>
      <vt:lpstr> Involving Our Children</vt:lpstr>
      <vt:lpstr> Negotiating with Children</vt:lpstr>
      <vt:lpstr> Activity 3.10: Compromise</vt:lpstr>
      <vt:lpstr> Review Activity 3.11: Key Points</vt:lpstr>
      <vt:lpstr> Most Powerful</vt:lpstr>
      <vt:lpstr>     Redirecting Negative Choices</vt:lpstr>
      <vt:lpstr> Words of Wisdom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32</cp:revision>
  <dcterms:created xsi:type="dcterms:W3CDTF">2013-12-17T18:35:42Z</dcterms:created>
  <dcterms:modified xsi:type="dcterms:W3CDTF">2025-06-10T17:40:26Z</dcterms:modified>
</cp:coreProperties>
</file>