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3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A542-1936-3E41-8639-3AEFC164003B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62BF-6A0D-714F-A704-E2133DD9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Regrouping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" y="1739900"/>
            <a:ext cx="9271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 New Group Roles. Then introductions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&amp; ages of your children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Current concerns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you hope to get out of the support group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58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10.4: Preparation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11200" y="23368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and where will you meet?</a:t>
            </a:r>
            <a:endParaRPr lang="en-U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8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10.5: Connections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38797" y="2095500"/>
            <a:ext cx="747620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exchange </a:t>
            </a:r>
          </a:p>
          <a:p>
            <a:pPr marL="0" indent="0">
              <a:buNone/>
            </a:pPr>
            <a:r>
              <a:rPr lang="en-U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phone numbers</a:t>
            </a:r>
          </a:p>
          <a:p>
            <a:pPr marL="0" indent="0">
              <a:buNone/>
            </a:pPr>
            <a:endParaRPr lang="en-US" sz="5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89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Working in Groups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 to Pass</a:t>
            </a:r>
          </a:p>
          <a:p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Limits</a:t>
            </a:r>
          </a:p>
          <a:p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Democracy</a:t>
            </a:r>
          </a:p>
          <a:p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Listening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19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W.I.S.E. Advice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4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illing: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nformed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uccess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mpathy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36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10.6: W.I.S.E Advice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 / No			Why?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 / No			Why?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 / No			Why?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 / No			Why?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 / No			Why?</a:t>
            </a:r>
            <a:endParaRPr lang="en-US" sz="4000" i="1" dirty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4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8" y="350838"/>
            <a:ext cx="8509041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10.7: Confidentiality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Remember, in Unit 1 we said, “What happens in Vegas, stays in Vegas.” 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 it’s your group. How do you want it to work?</a:t>
            </a: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14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Recommendations: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 meetings on time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 in circles, no tables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 meetings on time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the support group format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09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10.8: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aseline="30000" dirty="0" smtClean="0"/>
              <a:t>1.	Parents should tell their children how much they are loved every 	_____________ .</a:t>
            </a:r>
          </a:p>
          <a:p>
            <a:pPr marL="0" indent="0">
              <a:buNone/>
            </a:pPr>
            <a:r>
              <a:rPr lang="en-US" baseline="30000" dirty="0" smtClean="0"/>
              <a:t>2.	If parents have a strong-willed child, traditional 	parenting 	techniques may 	not________________.</a:t>
            </a:r>
          </a:p>
          <a:p>
            <a:pPr marL="0" indent="0">
              <a:buNone/>
            </a:pPr>
            <a:r>
              <a:rPr lang="en-US" baseline="30000" dirty="0" smtClean="0"/>
              <a:t>3.	Short-term consequences are more effective because 	they fit they 	way children____________ .</a:t>
            </a:r>
          </a:p>
          <a:p>
            <a:pPr marL="0" indent="0">
              <a:buNone/>
            </a:pPr>
            <a:r>
              <a:rPr lang="en-US" baseline="30000" dirty="0" smtClean="0"/>
              <a:t>4.	Parents should give their children </a:t>
            </a:r>
            <a:r>
              <a:rPr lang="en-US" i="1" baseline="30000" dirty="0" smtClean="0"/>
              <a:t>positive</a:t>
            </a:r>
            <a:r>
              <a:rPr lang="en-US" baseline="30000" dirty="0" smtClean="0"/>
              <a:t>  	___________________ 	when they catch their 	children doing something right.</a:t>
            </a:r>
          </a:p>
          <a:p>
            <a:pPr marL="0" indent="0">
              <a:buNone/>
            </a:pPr>
            <a:r>
              <a:rPr lang="en-US" b="1" baseline="30000" dirty="0" smtClean="0"/>
              <a:t>			strokes					think				work 	  	 	day 	  </a:t>
            </a: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5.	Finally, working by yourself, what was the most 	powerful idea </a:t>
            </a:r>
            <a:r>
              <a:rPr lang="en-US" i="1" baseline="30000" dirty="0" smtClean="0"/>
              <a:t>you</a:t>
            </a:r>
            <a:r>
              <a:rPr lang="en-US" baseline="30000" dirty="0" smtClean="0"/>
              <a:t> 	personally</a:t>
            </a:r>
            <a:r>
              <a:rPr lang="en-US" dirty="0" smtClean="0"/>
              <a:t> </a:t>
            </a:r>
            <a:r>
              <a:rPr lang="en-US" baseline="30000" dirty="0" smtClean="0"/>
              <a:t>learned from this 	COURSE? ______________________</a:t>
            </a:r>
            <a:r>
              <a:rPr lang="en-US" sz="4000" baseline="30000" dirty="0" smtClean="0"/>
              <a:t>					</a:t>
            </a: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645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0626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are stronger, braver and smarter than they think! </a:t>
            </a:r>
            <a:endParaRPr lang="en-U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565" y="-670824"/>
            <a:ext cx="193083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n-US" sz="20000" b="1" spc="-30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20000" b="1" spc="-30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" y="933908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92" y="1566409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Recognizing and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Supporting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8" y="701283"/>
            <a:ext cx="5124787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63763" y="-674444"/>
            <a:ext cx="14506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n-US" sz="20000" b="1" spc="-30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879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6100" y="17526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“Romance fails us and so do friendships, but the relationship of parent and child, less noisy than all others, remains indelible and indestructible, the strongest relationship on earth.” – Theodor </a:t>
            </a:r>
            <a:r>
              <a:rPr lang="en-US" sz="4000" i="1" dirty="0" err="1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Reik</a:t>
            </a: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3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the benefits of the support group process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Facilitate a support group meeting</a:t>
            </a: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07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We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400" y="18669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</a:t>
            </a:r>
            <a:r>
              <a:rPr lang="fr-FR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forget to change roles!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5810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Stories of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strategy did your family choose?</a:t>
            </a:r>
          </a:p>
          <a:p>
            <a:pPr marL="571500" indent="-571500"/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was your family’s reaction?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27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Program Review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 aside time for your child everyday</a:t>
            </a:r>
          </a:p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Pay attention to your child</a:t>
            </a:r>
          </a:p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prepared</a:t>
            </a:r>
          </a:p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Find support for yourself</a:t>
            </a:r>
            <a:endParaRPr lang="en-U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08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873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10.1: Key Strategies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ideas can be matched to more than one strategy!</a:t>
            </a: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10.2: Sharing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23293" y="2590800"/>
            <a:ext cx="701900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 Back</a:t>
            </a:r>
            <a:endParaRPr lang="en-U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30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10.3: Group Help?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has your group helped you?</a:t>
            </a:r>
            <a:endParaRPr lang="en-U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63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363</Words>
  <Application>Microsoft Macintosh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Welcome to:</vt:lpstr>
      <vt:lpstr>           Recognizing and  Supporting Success</vt:lpstr>
      <vt:lpstr> Objectives</vt:lpstr>
      <vt:lpstr> Before We Begin</vt:lpstr>
      <vt:lpstr> Stories of Success</vt:lpstr>
      <vt:lpstr> Program Review</vt:lpstr>
      <vt:lpstr> Activity 10.1: Key Strategies</vt:lpstr>
      <vt:lpstr> Activity 10.2: Sharing</vt:lpstr>
      <vt:lpstr> Activity 10.3: Group Help?</vt:lpstr>
      <vt:lpstr> Regrouping</vt:lpstr>
      <vt:lpstr> Activity 10.4: Preparation</vt:lpstr>
      <vt:lpstr> Activity 10.5: Connections</vt:lpstr>
      <vt:lpstr> Working in Groups</vt:lpstr>
      <vt:lpstr> W.I.S.E. Advice</vt:lpstr>
      <vt:lpstr> Activity 10.6: W.I.S.E Advice</vt:lpstr>
      <vt:lpstr> Activity 10.7: Confidentiality</vt:lpstr>
      <vt:lpstr> Recommendations:</vt:lpstr>
      <vt:lpstr> Activity 10.8: Key Points</vt:lpstr>
      <vt:lpstr> Most Powerful?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Office 2004 Test Drive User</dc:creator>
  <cp:lastModifiedBy>Office 2004 Test Drive User</cp:lastModifiedBy>
  <cp:revision>17</cp:revision>
  <dcterms:created xsi:type="dcterms:W3CDTF">2014-02-05T18:37:37Z</dcterms:created>
  <dcterms:modified xsi:type="dcterms:W3CDTF">2014-02-05T23:54:53Z</dcterms:modified>
</cp:coreProperties>
</file>