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4548" autoAdjust="0"/>
  </p:normalViewPr>
  <p:slideViewPr>
    <p:cSldViewPr snapToGrid="0" snapToObjects="1">
      <p:cViewPr varScale="1">
        <p:scale>
          <a:sx n="82" d="100"/>
          <a:sy n="82" d="100"/>
        </p:scale>
        <p:origin x="-152" y="-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9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4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2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859E-CA3C-C942-B38F-D036BBF9BDE2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78AC-AE63-3F40-AE5A-8DB0F68E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4.2: Planificación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¿Momento apropiado?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¿Lugar?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¿Interrupciones?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es mi plan?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es lo peor?</a:t>
            </a:r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endParaRPr lang="es-ES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8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¿Cómo empezar?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20371" y="16002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 amo. . 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Veo. . 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Siento. . 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(Shhhh) Solo escuche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Quiero. . 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Haré. . 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2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4.3: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28076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200000"/>
              </a:lnSpc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 amo. . .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Veo. . .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Siento. . .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(Shhhh) Solo escuche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Quiero. . .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Haré. . 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6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¿Qué debe esperar?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05430" y="202350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Algunas posibilidades: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Ira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Negación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Culpa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7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Los padres deben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Mantener la calma y escuchar.</a:t>
            </a:r>
          </a:p>
          <a:p>
            <a:pPr marL="571500" indent="-571500"/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Regresar al motivo original de la conversación.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Aclarar sus expectativas y reglas.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Identificar las </a:t>
            </a:r>
            <a:r>
              <a:rPr lang="es-ES" sz="4000" i="1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consecuencias o </a:t>
            </a: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brindar más estructura.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Finalizar siempre con tono positivo.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4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Los padres no deben: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0464" y="16002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Insistir en que sus hijos los miren a la cara.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Disculparse por la conversación.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Juzgar al niño.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Sermonear ni dar discursos.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Intentar asustar a su hijo.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Comparar a su hijo con otros.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Usar sarcasmo, ridiculizarlo o presionarlo.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7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46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4.4: ¡Obvio!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3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006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Discusiones persistentes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8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se dé por vencido!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46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Cuando los niños se niegan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2371218"/>
            <a:ext cx="91440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8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Pase a un tiempo para calmarse autolimitado.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7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46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4.5: Ella se niega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38622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es el plan?</a:t>
            </a:r>
          </a:p>
          <a:p>
            <a:pPr marL="571500" indent="-571500">
              <a:buFont typeface="Arial"/>
              <a:buChar char="•"/>
            </a:pPr>
            <a:endParaRPr lang="es-ES" sz="4000" i="1" dirty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¿La tarea es fácil o muy complicada?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431084"/>
            <a:ext cx="9225565" cy="2831163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6662386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5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creatividad no sustituye saber lo que uno está haciendo</a:t>
            </a:r>
            <a:endParaRPr lang="es-ES" sz="5400" i="1" dirty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39" y="-670824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  <a:endParaRPr lang="es-E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7" y="667685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57" y="897817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786" y="1409683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es-E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Redireccionar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las decisiones negativas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6098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46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Consistencia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83976"/>
            <a:ext cx="8532976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Siempre aplique sus reglas del hogar.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consistencia es más importante que la duración o la fuerza de la consecuencia (tiempo para calmarse).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2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006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4.6: ¡Es difícil!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06026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un padre no le gusta ver a su hijo infeliz.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niño grita cuando le indican que debe tomarse un tiempo para calmarse.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6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7" y="334460"/>
            <a:ext cx="8584023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4.7: Inconsistencia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3736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¿Cuándo fuimos inconsistentes?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fue la razón?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mensajes enviamos?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46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El mensaje incorrecto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58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autoestima de los niños puede estar directamente relacionada con los mensajes que reciben de sus padres.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1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565" y="404128"/>
            <a:ext cx="9225565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4.8: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Mensajes positivos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Amor y afecto: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Comentarios positivos: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Escucha activa: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Mejores calificaciones: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Actividades familiares: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Supervisión activa: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Mensajes “yo amo”: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Consecuencias positivas:</a:t>
            </a: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4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46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4.9: Puntos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257" y="1826970"/>
            <a:ext cx="9041223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aseline="30000" dirty="0"/>
              <a:t>1.</a:t>
            </a:r>
            <a:r>
              <a:rPr lang="en-US" baseline="30000" dirty="0"/>
              <a:t>	</a:t>
            </a:r>
            <a:r>
              <a:rPr lang="es-ES" baseline="30000" dirty="0"/>
              <a:t>En general, los niños actúan siguiendo sus ________ .</a:t>
            </a:r>
          </a:p>
          <a:p>
            <a:pPr marL="0" indent="0">
              <a:buNone/>
            </a:pPr>
            <a:r>
              <a:rPr lang="es-ES" baseline="30000" dirty="0" smtClean="0"/>
              <a:t>2.</a:t>
            </a:r>
            <a:r>
              <a:rPr lang="en-US" baseline="30000" dirty="0" smtClean="0"/>
              <a:t>	</a:t>
            </a:r>
            <a:r>
              <a:rPr lang="es-ES" baseline="30000" dirty="0" smtClean="0"/>
              <a:t>Los padres deben ______________ antes de tratar con la conducta </a:t>
            </a:r>
            <a:r>
              <a:rPr lang="es-ES" baseline="30000" dirty="0" smtClean="0"/>
              <a:t>	problemática </a:t>
            </a:r>
            <a:r>
              <a:rPr lang="es-ES" baseline="30000" dirty="0" smtClean="0"/>
              <a:t>de sus hijos.</a:t>
            </a:r>
          </a:p>
          <a:p>
            <a:pPr marL="0" indent="0">
              <a:buNone/>
            </a:pPr>
            <a:r>
              <a:rPr lang="es-ES" baseline="30000" dirty="0" smtClean="0"/>
              <a:t>3.</a:t>
            </a:r>
            <a:r>
              <a:rPr lang="en-US" baseline="30000" dirty="0" smtClean="0"/>
              <a:t>	</a:t>
            </a:r>
            <a:r>
              <a:rPr lang="es-ES" baseline="30000" dirty="0" smtClean="0"/>
              <a:t>Los padres deben estar tranquilos cuando se __________ con sus hijos </a:t>
            </a:r>
            <a:r>
              <a:rPr lang="es-ES" baseline="30000" dirty="0" smtClean="0"/>
              <a:t>	acerca </a:t>
            </a:r>
            <a:r>
              <a:rPr lang="es-ES" baseline="30000" dirty="0" smtClean="0"/>
              <a:t>de conductas problemáticas.</a:t>
            </a:r>
          </a:p>
          <a:p>
            <a:pPr marL="0" indent="0">
              <a:buNone/>
            </a:pPr>
            <a:r>
              <a:rPr lang="es-ES" baseline="30000" dirty="0"/>
              <a:t>4.</a:t>
            </a:r>
            <a:r>
              <a:rPr lang="en-US" baseline="30000" dirty="0"/>
              <a:t>	</a:t>
            </a:r>
            <a:r>
              <a:rPr lang="es-ES" baseline="30000" dirty="0"/>
              <a:t>Los niños pueden necesitar un tiempo para calmarse ________________, </a:t>
            </a:r>
            <a:r>
              <a:rPr lang="es-ES" baseline="30000" dirty="0" smtClean="0"/>
              <a:t>	antes </a:t>
            </a:r>
            <a:r>
              <a:rPr lang="es-ES" baseline="30000" dirty="0"/>
              <a:t>de que puedan completar una tarea que ven como trabajo. </a:t>
            </a:r>
          </a:p>
          <a:p>
            <a:pPr marL="0" indent="0">
              <a:buNone/>
            </a:pPr>
            <a:r>
              <a:rPr lang="es-ES" baseline="30000" dirty="0" smtClean="0"/>
              <a:t>5.</a:t>
            </a:r>
            <a:r>
              <a:rPr lang="en-US" baseline="30000" dirty="0" smtClean="0"/>
              <a:t>	</a:t>
            </a:r>
            <a:r>
              <a:rPr lang="es-ES" baseline="30000" dirty="0" smtClean="0"/>
              <a:t>Los padres deberían usar ____________ ___ </a:t>
            </a:r>
            <a:r>
              <a:rPr lang="es-ES" i="1" baseline="30000" dirty="0" smtClean="0"/>
              <a:t>amo</a:t>
            </a:r>
            <a:r>
              <a:rPr lang="es-ES" baseline="30000" dirty="0" smtClean="0"/>
              <a:t> para alentar las conductas </a:t>
            </a:r>
            <a:r>
              <a:rPr lang="es-ES" baseline="30000" dirty="0" smtClean="0"/>
              <a:t>	positivas </a:t>
            </a:r>
            <a:r>
              <a:rPr lang="es-ES" baseline="30000" dirty="0" smtClean="0"/>
              <a:t>de sus hijos y para redireccionar las decisiones negativas.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457200" lvl="1" indent="0" algn="ctr">
              <a:buNone/>
            </a:pPr>
            <a:r>
              <a:rPr lang="es-ES" sz="3600" b="1" i="1" baseline="30000" dirty="0" smtClean="0"/>
              <a:t>enfrentan</a:t>
            </a:r>
            <a:r>
              <a:rPr lang="en-US" sz="3600" b="1" i="1" baseline="30000" dirty="0" smtClean="0"/>
              <a:t>		</a:t>
            </a:r>
            <a:r>
              <a:rPr lang="es-ES" sz="3600" b="1" i="1" baseline="30000" dirty="0" smtClean="0"/>
              <a:t>emociones</a:t>
            </a:r>
            <a:r>
              <a:rPr lang="en-US" sz="3600" b="1" i="1" baseline="30000" dirty="0" smtClean="0"/>
              <a:t>		</a:t>
            </a:r>
            <a:r>
              <a:rPr lang="es-ES" sz="3600" b="1" i="1" baseline="30000" dirty="0" smtClean="0"/>
              <a:t>yo</a:t>
            </a:r>
            <a:r>
              <a:rPr lang="en-US" dirty="0" smtClean="0"/>
              <a:t>	</a:t>
            </a:r>
            <a:r>
              <a:rPr lang="en-US" sz="3600" b="1" i="1" baseline="30000" dirty="0" smtClean="0"/>
              <a:t>	</a:t>
            </a:r>
            <a:r>
              <a:rPr lang="es-ES" sz="3600" b="1" i="1" baseline="30000" dirty="0" smtClean="0"/>
              <a:t>prepararse    </a:t>
            </a:r>
            <a:endParaRPr lang="es-ES" sz="3600" b="1" i="1" baseline="30000" dirty="0"/>
          </a:p>
          <a:p>
            <a:pPr marL="457200" lvl="1" indent="0" algn="ctr">
              <a:buNone/>
            </a:pPr>
            <a:r>
              <a:rPr lang="es-ES" sz="3600" b="1" i="1" baseline="30000" dirty="0" err="1" smtClean="0"/>
              <a:t>autolimitado</a:t>
            </a:r>
            <a:r>
              <a:rPr lang="es-ES" sz="3600" b="1" i="1" baseline="30000" dirty="0" smtClean="0"/>
              <a:t>    </a:t>
            </a:r>
            <a:r>
              <a:rPr lang="en-US" sz="3600" b="1" i="1" baseline="30000" dirty="0" smtClean="0"/>
              <a:t>		</a:t>
            </a:r>
            <a:r>
              <a:rPr lang="es-ES" sz="3600" b="1" i="1" baseline="30000" dirty="0" smtClean="0"/>
              <a:t>mensajes</a:t>
            </a:r>
            <a:endParaRPr lang="es-ES" sz="3600" baseline="300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4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 más poderoso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9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602982"/>
            <a:ext cx="9225565" cy="2171739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45" y="3215919"/>
            <a:ext cx="6857260" cy="35268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Estructurar nuestro entorno en el hogar.</a:t>
            </a:r>
          </a:p>
          <a:p>
            <a:pPr marL="571500" indent="-571500" algn="l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Medios de comunicación y tecnología actuales.</a:t>
            </a:r>
          </a:p>
          <a:p>
            <a:pPr marL="571500" indent="-571500" algn="l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Supervisión activa.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187" y="-897419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836002"/>
            <a:ext cx="123602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291" y="1216489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Crear estructuras </a:t>
            </a:r>
            <a:r>
              <a:rPr dirty="0"/>
              <a:t/>
            </a:r>
            <a:br>
              <a:rPr dirty="0"/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 el éxito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703323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0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Sabias palabras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2350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“Las palabras que penetran</a:t>
            </a:r>
            <a:b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tus oídos son las que llegan con susurros, no con gritos”.</a:t>
            </a:r>
          </a:p>
          <a:p>
            <a:pPr marL="0" indent="0" algn="ctr">
              <a:buNone/>
            </a:pPr>
            <a:endParaRPr lang="es-ES" sz="14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</a:t>
            </a: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(Desconocido)</a:t>
            </a:r>
          </a:p>
          <a:p>
            <a:pPr marL="0" indent="0" algn="ctr">
              <a:buNone/>
            </a:pPr>
            <a:r>
              <a:rPr lang="en-US" dirty="0" smtClean="0"/>
              <a:t>								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Objetivos: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7649" y="1600200"/>
            <a:ext cx="8588523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Enumerar los 5 pasos que se deben considerar antes de enfrentar una conducta problemática.</a:t>
            </a:r>
          </a:p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Desarrollar mensajes “yo amo” de redireccionamiento.</a:t>
            </a:r>
          </a:p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Analizar por qué las palabras solas no motivarán el cambio en muchos niños.</a:t>
            </a:r>
          </a:p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Describir los mensajes negativos que transmitimos a nuestros hijos cuando no somos consistentes.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7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Antes de comenzar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65392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Animadores/optimistas</a:t>
            </a: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olviden cambiar de funciones!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9646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2" y="274638"/>
            <a:ext cx="8447518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Compartir nuestro progreso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58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¿Compartió con su familia los principios que sirven de guía para usted en la vida?</a:t>
            </a:r>
          </a:p>
          <a:p>
            <a:pPr marL="571500" indent="-571500">
              <a:buFont typeface="Arial"/>
              <a:buChar char="•"/>
            </a:pPr>
            <a:endParaRPr lang="es-ES" sz="12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fue su respuesta?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8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82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4.1: Concentrémonos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Nunca es suficiente para ti. No soy como tú quieres.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Mamá no me quiere.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6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Crianza desde el sofá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0256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endParaRPr lang="es-ES" sz="12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“Si en la crianza de un hijo,</a:t>
            </a:r>
            <a:b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 encuentra diciendo: ‘Esto es fácil’,</a:t>
            </a:r>
            <a:b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probable que lo esté haciendo mal”. </a:t>
            </a:r>
          </a:p>
          <a:p>
            <a:pPr marL="0" indent="0" algn="ctr">
              <a:buNone/>
            </a:pPr>
            <a:endParaRPr lang="es-ES" sz="8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es-ES" sz="40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0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86" y="382438"/>
            <a:ext cx="8101413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Redireccionar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las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decisiones negativas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9562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Ocúpese de la conducta,</a:t>
            </a:r>
            <a:b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pero evite atacar a su hijo.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7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5 pasos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11852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Momento apropiado.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Lugar privado, neutral.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Reducir la cantidad de interrupciones.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Desarrollar un plan.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Prepararse para lo peor.</a:t>
            </a:r>
          </a:p>
          <a:p>
            <a:pPr marL="742950" indent="-742950">
              <a:buFont typeface="+mj-lt"/>
              <a:buAutoNum type="arabicPeriod"/>
            </a:pPr>
            <a:endParaRPr lang="es-ES" sz="40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925543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6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657</Words>
  <Application>Microsoft Macintosh PowerPoint</Application>
  <PresentationFormat>On-screen Show (4:3)</PresentationFormat>
  <Paragraphs>176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    Bienvenidos a:</vt:lpstr>
      <vt:lpstr>     Redireccionar las decisiones negativas</vt:lpstr>
      <vt:lpstr> Objetivos:</vt:lpstr>
      <vt:lpstr> Antes de comenzar</vt:lpstr>
      <vt:lpstr> Compartir nuestro progreso</vt:lpstr>
      <vt:lpstr>Actividad 4.1: Concentrémonos</vt:lpstr>
      <vt:lpstr> Crianza desde el sofá</vt:lpstr>
      <vt:lpstr>Redireccionar las decisiones negativas</vt:lpstr>
      <vt:lpstr> 5 pasos</vt:lpstr>
      <vt:lpstr> Actividad 4.2: Planificación</vt:lpstr>
      <vt:lpstr> ¿Cómo empezar?</vt:lpstr>
      <vt:lpstr> Actividad 4.3:</vt:lpstr>
      <vt:lpstr> ¿Qué debe esperar?</vt:lpstr>
      <vt:lpstr> Los padres deben</vt:lpstr>
      <vt:lpstr> Los padres no deben:</vt:lpstr>
      <vt:lpstr> Actividad 4.4: ¡Obvio!</vt:lpstr>
      <vt:lpstr> Discusiones persistentes</vt:lpstr>
      <vt:lpstr> Cuando los niños se niegan</vt:lpstr>
      <vt:lpstr> Actividad 4.5: Ella se niega</vt:lpstr>
      <vt:lpstr> Consistencia</vt:lpstr>
      <vt:lpstr> Actividad 4.6: ¡Es difícil!</vt:lpstr>
      <vt:lpstr> Actividad 4.7: Inconsistencia</vt:lpstr>
      <vt:lpstr> El mensaje incorrecto</vt:lpstr>
      <vt:lpstr>Actividad 4.8: Mensajes positivos</vt:lpstr>
      <vt:lpstr>Actividad 4.9: Puntos clave</vt:lpstr>
      <vt:lpstr> Lo más poderoso</vt:lpstr>
      <vt:lpstr>    Crear estructuras  para el éxito</vt:lpstr>
      <vt:lpstr> Sabias palabras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Ralph Fry</cp:lastModifiedBy>
  <cp:revision>33</cp:revision>
  <dcterms:created xsi:type="dcterms:W3CDTF">2013-12-17T23:24:03Z</dcterms:created>
  <dcterms:modified xsi:type="dcterms:W3CDTF">2014-06-17T21:26:35Z</dcterms:modified>
</cp:coreProperties>
</file>