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8EE3-AC5A-AA44-A6EE-DA80A63DDA96}" type="datetimeFigureOut">
              <a:rPr lang="en-US" smtClean="0"/>
              <a:pPr/>
              <a:t>6/16/14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9F06-6C41-DA47-910E-0B4ECC9BA5D8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54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E2BA-2DA6-8949-B76A-471BBFEBE05B}" type="slidenum">
              <a:rPr lang="en-U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D9ED-9C82-3F40-AEB0-17027EFDCF8E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33A1-902A-A246-BF7F-E0FE5B741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¿Qué da resultado?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Amor y afecto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Comentarios positivos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Consecuencias positivas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Consecuencias negativas</a:t>
            </a:r>
          </a:p>
        </p:txBody>
      </p:sp>
    </p:spTree>
    <p:extLst>
      <p:ext uri="{BB962C8B-B14F-4D97-AF65-F5344CB8AC3E}">
        <p14:creationId xmlns:p14="http://schemas.microsoft.com/office/powerpoint/2010/main" val="39651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Amor y afecto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7268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Nuestra herramienta de crianza más efectiva y la clave para: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Comunicación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Disciplina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Autoestima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Cambiar conductas destructivas y difíciles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6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Funciones dentro del grupo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7268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grupos trabajan mejor con: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Optimistas/animadores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0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1.2: Funciones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2624" y="2274440"/>
            <a:ext cx="5280827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Esto será divertido. ¿Puedo ser animador?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54" y="3342085"/>
            <a:ext cx="1625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Reglas básicas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Escucha activa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Confidencialidad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juzgar a los demás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Cantidad vs. calidad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Está permitido ampliar una idea</a:t>
            </a:r>
          </a:p>
        </p:txBody>
      </p:sp>
    </p:spTree>
    <p:extLst>
      <p:ext uri="{BB962C8B-B14F-4D97-AF65-F5344CB8AC3E}">
        <p14:creationId xmlns:p14="http://schemas.microsoft.com/office/powerpoint/2010/main" val="25403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1.3: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Demostraciones de amor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132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"te amo" con palabras.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Cocinar para sus hijos.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Pasar más tiempo con sus hijos.</a:t>
            </a:r>
          </a:p>
          <a:p>
            <a:pPr marL="0" indent="0">
              <a:buNone/>
            </a:pPr>
            <a:endParaRPr lang="es-ES" sz="2400" i="1" dirty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6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3239" y="274638"/>
            <a:ext cx="9513802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1.4: Más eficaces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s-E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8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Comentarios positivos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“Puedo vivir dos meses con un buen cumplido”.</a:t>
            </a:r>
          </a:p>
          <a:p>
            <a:pPr marL="4114800" lvl="8" indent="-571500"/>
            <a:r>
              <a:rPr lang="es-ES" sz="28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 Twain</a:t>
            </a:r>
          </a:p>
        </p:txBody>
      </p:sp>
    </p:spTree>
    <p:extLst>
      <p:ext uri="{BB962C8B-B14F-4D97-AF65-F5344CB8AC3E}">
        <p14:creationId xmlns:p14="http://schemas.microsoft.com/office/powerpoint/2010/main" val="12943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1.5: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Hacer lo correcto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121" y="1652650"/>
            <a:ext cx="86868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Sacar la basura.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Ayudar a una hermana o hermano menor.</a:t>
            </a:r>
          </a:p>
        </p:txBody>
      </p:sp>
    </p:spTree>
    <p:extLst>
      <p:ext uri="{BB962C8B-B14F-4D97-AF65-F5344CB8AC3E}">
        <p14:creationId xmlns:p14="http://schemas.microsoft.com/office/powerpoint/2010/main" val="23750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Límites de la comunicación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0894" y="25850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¡Deje de repetir lo mismo!</a:t>
            </a:r>
          </a:p>
        </p:txBody>
      </p:sp>
    </p:spTree>
    <p:extLst>
      <p:ext uri="{BB962C8B-B14F-4D97-AF65-F5344CB8AC3E}">
        <p14:creationId xmlns:p14="http://schemas.microsoft.com/office/powerpoint/2010/main" val="9016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Resumen del programa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unidades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Diseñadas especialmente para padres que crían a niños de carácter fuerte, muy impulsivos o con necesidades especiales.</a:t>
            </a:r>
          </a:p>
        </p:txBody>
      </p:sp>
    </p:spTree>
    <p:extLst>
      <p:ext uri="{BB962C8B-B14F-4D97-AF65-F5344CB8AC3E}">
        <p14:creationId xmlns:p14="http://schemas.microsoft.com/office/powerpoint/2010/main" val="40420587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Consecuencias positivas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53653" y="23278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método más poderoso para formar la conducta.</a:t>
            </a:r>
          </a:p>
        </p:txBody>
      </p:sp>
    </p:spTree>
    <p:extLst>
      <p:ext uri="{BB962C8B-B14F-4D97-AF65-F5344CB8AC3E}">
        <p14:creationId xmlns:p14="http://schemas.microsoft.com/office/powerpoint/2010/main" val="784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Consecuencias positivas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2" y="2022375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Ejemplo:</a:t>
            </a:r>
          </a:p>
          <a:p>
            <a:pPr marL="0" indent="0">
              <a:buNone/>
            </a:pPr>
            <a: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empleados reciben</a:t>
            </a:r>
            <a:b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sueldo al final de</a:t>
            </a:r>
            <a:b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semana de trabajo.</a:t>
            </a:r>
          </a:p>
        </p:txBody>
      </p:sp>
    </p:spTree>
    <p:extLst>
      <p:ext uri="{BB962C8B-B14F-4D97-AF65-F5344CB8AC3E}">
        <p14:creationId xmlns:p14="http://schemas.microsoft.com/office/powerpoint/2010/main" val="37688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1.6: La diversión viene después del trabajo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76805" y="165265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olvide usar las palabras "por supuesto" o "claro".</a:t>
            </a:r>
          </a:p>
        </p:txBody>
      </p:sp>
    </p:spTree>
    <p:extLst>
      <p:ext uri="{BB962C8B-B14F-4D97-AF65-F5344CB8AC3E}">
        <p14:creationId xmlns:p14="http://schemas.microsoft.com/office/powerpoint/2010/main" val="23211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Influencia vs. control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2343875"/>
            <a:ext cx="8353425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¡Los padres controlan las cosas, no a los hijos!</a:t>
            </a:r>
          </a:p>
        </p:txBody>
      </p:sp>
    </p:spTree>
    <p:extLst>
      <p:ext uri="{BB962C8B-B14F-4D97-AF65-F5344CB8AC3E}">
        <p14:creationId xmlns:p14="http://schemas.microsoft.com/office/powerpoint/2010/main" val="40502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1.7: Lista del hijo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28539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Tiempo para calmarse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(dos tipos)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8572" y="1765175"/>
            <a:ext cx="8658673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4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Tiempo para calmarse autolimitado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niño determina la duración.</a:t>
            </a:r>
          </a:p>
          <a:p>
            <a:endParaRPr lang="es-ES" sz="24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s-ES" sz="44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Tiempo para calmarse establecido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padres determinan la cantidad</a:t>
            </a:r>
            <a:b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tiempo.</a:t>
            </a:r>
          </a:p>
        </p:txBody>
      </p:sp>
    </p:spTree>
    <p:extLst>
      <p:ext uri="{BB962C8B-B14F-4D97-AF65-F5344CB8AC3E}">
        <p14:creationId xmlns:p14="http://schemas.microsoft.com/office/powerpoint/2010/main" val="36758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1.8: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Tareas que no son divertidas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636575"/>
            <a:ext cx="9040494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niño debe hacer las tareas escolares.</a:t>
            </a:r>
          </a:p>
          <a:p>
            <a:r>
              <a:rPr lang="es-E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niño debe recoger sus juguetes.</a:t>
            </a:r>
          </a:p>
        </p:txBody>
      </p:sp>
    </p:spTree>
    <p:extLst>
      <p:ext uri="{BB962C8B-B14F-4D97-AF65-F5344CB8AC3E}">
        <p14:creationId xmlns:p14="http://schemas.microsoft.com/office/powerpoint/2010/main" val="10567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Tiempo para calmarse autolimitado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909850"/>
            <a:ext cx="9144000" cy="5092825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usa para alentar conductas positivas.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hay un tiempo establecido.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niño determina la duración.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niño se toma todo el tiempo que necesita o decide para completar la tarea.</a:t>
            </a:r>
          </a:p>
        </p:txBody>
      </p:sp>
    </p:spTree>
    <p:extLst>
      <p:ext uri="{BB962C8B-B14F-4D97-AF65-F5344CB8AC3E}">
        <p14:creationId xmlns:p14="http://schemas.microsoft.com/office/powerpoint/2010/main" val="20886645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Tiempo para calmarse autolimitado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6233" y="2167050"/>
            <a:ext cx="9144000" cy="5092825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“Usa todo el tiempo que necesites”.</a:t>
            </a:r>
          </a:p>
          <a:p>
            <a:pPr marL="0" indent="0">
              <a:buNone/>
            </a:pPr>
            <a:endParaRPr lang="es-ES" sz="4000" i="1" dirty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(¡una frase poderosa!)</a:t>
            </a:r>
          </a:p>
        </p:txBody>
      </p:sp>
    </p:spTree>
    <p:extLst>
      <p:ext uri="{BB962C8B-B14F-4D97-AF65-F5344CB8AC3E}">
        <p14:creationId xmlns:p14="http://schemas.microsoft.com/office/powerpoint/2010/main" val="41272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1.9: 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238" y="1912926"/>
            <a:ext cx="87300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dirty="0" smtClean="0"/>
              <a:t>1.</a:t>
            </a:r>
            <a:r>
              <a:rPr lang="en-US" sz="2000" dirty="0" smtClean="0"/>
              <a:t>	</a:t>
            </a:r>
            <a:r>
              <a:rPr lang="es-ES" sz="2000" dirty="0" smtClean="0"/>
              <a:t>Con hijos de carácter fuerte, es posible que las técnicas tradicionales de </a:t>
            </a:r>
            <a:r>
              <a:rPr lang="es-ES" sz="2000" dirty="0" smtClean="0"/>
              <a:t>	enseñanza </a:t>
            </a:r>
            <a:r>
              <a:rPr lang="es-ES" sz="2000" dirty="0" smtClean="0"/>
              <a:t>o crianza no __________________________.</a:t>
            </a:r>
          </a:p>
          <a:p>
            <a:pPr lvl="1"/>
            <a:r>
              <a:rPr lang="es-ES" sz="2000" dirty="0" smtClean="0"/>
              <a:t>2.</a:t>
            </a:r>
            <a:r>
              <a:rPr lang="en-US" sz="2000" dirty="0" smtClean="0"/>
              <a:t>	</a:t>
            </a:r>
            <a:r>
              <a:rPr lang="es-ES" sz="2000" dirty="0" smtClean="0"/>
              <a:t>Los padres deben decirles a sus hijos cuánto los aman todos los </a:t>
            </a:r>
            <a:r>
              <a:rPr lang="es-ES" sz="2000" dirty="0" smtClean="0"/>
              <a:t>	___________________</a:t>
            </a:r>
            <a:r>
              <a:rPr lang="es-ES" sz="2000" dirty="0" smtClean="0"/>
              <a:t>.</a:t>
            </a:r>
          </a:p>
          <a:p>
            <a:pPr lvl="1"/>
            <a:r>
              <a:rPr lang="es-ES" sz="2000" dirty="0"/>
              <a:t>3.</a:t>
            </a:r>
            <a:r>
              <a:rPr lang="en-US" sz="2000" dirty="0"/>
              <a:t>	</a:t>
            </a:r>
            <a:r>
              <a:rPr lang="es-ES" sz="2000" dirty="0"/>
              <a:t>Es cierto que los padres no tienen control sobre sus hijos, pero sí tienen </a:t>
            </a:r>
            <a:r>
              <a:rPr lang="es-ES" sz="2000" dirty="0" smtClean="0"/>
              <a:t>	control </a:t>
            </a:r>
            <a:r>
              <a:rPr lang="es-ES" sz="2000" dirty="0"/>
              <a:t>sobre las ______________ que les divierten a sus hijos.</a:t>
            </a:r>
          </a:p>
          <a:p>
            <a:pPr lvl="1"/>
            <a:r>
              <a:rPr lang="es-ES" sz="2000" dirty="0"/>
              <a:t>4.</a:t>
            </a:r>
            <a:r>
              <a:rPr lang="en-US" sz="2000" dirty="0"/>
              <a:t>	</a:t>
            </a:r>
            <a:r>
              <a:rPr lang="es-ES" sz="2000" dirty="0" smtClean="0"/>
              <a:t>Los padres deben brindarles a sus hijos _______________________ </a:t>
            </a:r>
            <a:r>
              <a:rPr lang="es-ES" sz="2000" dirty="0" smtClean="0"/>
              <a:t>	positivos</a:t>
            </a:r>
            <a:r>
              <a:rPr lang="es-ES" sz="2000" dirty="0" smtClean="0"/>
              <a:t>, cuando ven que hacen algo bueno.</a:t>
            </a:r>
          </a:p>
          <a:p>
            <a:pPr lvl="1"/>
            <a:r>
              <a:rPr lang="es-ES" sz="2000" dirty="0" smtClean="0"/>
              <a:t>5. </a:t>
            </a:r>
            <a:r>
              <a:rPr lang="en-US" sz="2000" dirty="0" smtClean="0"/>
              <a:t>	</a:t>
            </a:r>
            <a:r>
              <a:rPr lang="es-ES" sz="2000" dirty="0" smtClean="0"/>
              <a:t>Cuando los niños se niegan a realizar una tarea que se les solicitó, </a:t>
            </a:r>
            <a:r>
              <a:rPr lang="es-ES" sz="2000" smtClean="0"/>
              <a:t>los </a:t>
            </a:r>
            <a:r>
              <a:rPr lang="es-ES" sz="2000" smtClean="0"/>
              <a:t>	padres </a:t>
            </a:r>
            <a:r>
              <a:rPr lang="es-ES" sz="2000" dirty="0" smtClean="0"/>
              <a:t>deben usar un tiempo para calmarse</a:t>
            </a:r>
            <a:r>
              <a:rPr lang="en-US" sz="2000" dirty="0" smtClean="0"/>
              <a:t>	</a:t>
            </a:r>
            <a:r>
              <a:rPr lang="es-ES" sz="2000" dirty="0" smtClean="0"/>
              <a:t>_______________</a:t>
            </a:r>
            <a:r>
              <a:rPr lang="es-ES" sz="2000" i="1" dirty="0"/>
              <a:t>.</a:t>
            </a:r>
            <a:r>
              <a:rPr lang="en-US" sz="2000" dirty="0" smtClean="0"/>
              <a:t>	</a:t>
            </a:r>
            <a:r>
              <a:rPr sz="2000" dirty="0"/>
              <a:t/>
            </a:r>
            <a:br>
              <a:rPr sz="2000" dirty="0"/>
            </a:br>
            <a:r>
              <a:rPr lang="es-ES" sz="2000" dirty="0" smtClean="0"/>
              <a:t>  </a:t>
            </a:r>
            <a:r>
              <a:rPr lang="en-US" sz="2000" dirty="0" smtClean="0"/>
              <a:t>			</a:t>
            </a:r>
            <a:r>
              <a:rPr lang="es-ES" sz="2000" b="1" dirty="0" smtClean="0"/>
              <a:t>comentarios       días     funcionen    corto   </a:t>
            </a:r>
          </a:p>
          <a:p>
            <a:pPr lvl="1"/>
            <a:r>
              <a:rPr lang="en-US" sz="2000" b="1" dirty="0" smtClean="0"/>
              <a:t>					</a:t>
            </a:r>
            <a:r>
              <a:rPr lang="es-ES" sz="2000" b="1" dirty="0" smtClean="0"/>
              <a:t>autolimitado</a:t>
            </a:r>
            <a:r>
              <a:rPr lang="en-US" sz="2000" b="1" dirty="0" smtClean="0"/>
              <a:t>			</a:t>
            </a:r>
            <a:r>
              <a:rPr lang="es-ES" sz="2000" b="1" dirty="0" smtClean="0"/>
              <a:t>cosas</a:t>
            </a:r>
            <a:endParaRPr lang="es-ES" sz="2000" b="1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6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 del programa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37480"/>
            <a:ext cx="8686800" cy="5612558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Reducir los conflictos familiares.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Aumentar la autodisciplina.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Mejorar el rendimiento escolar.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Identificar influencias negativas. 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Brindar soluciones concretas para niños con necesidades especiales.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2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1.9: Lo más poderoso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1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580797"/>
            <a:ext cx="9225565" cy="2365129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01" y="3073940"/>
            <a:ext cx="7830123" cy="3665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s-ES" sz="6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Aumentemos al</a:t>
            </a:r>
            <a:br>
              <a:rPr lang="es-ES" sz="6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6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máximo nuestra </a:t>
            </a:r>
          </a:p>
          <a:p>
            <a:pPr algn="l"/>
            <a:r>
              <a:rPr lang="es-ES" sz="6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influencia como padres.</a:t>
            </a:r>
            <a:endParaRPr lang="es-ES" sz="6000" i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51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879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000" y="1482646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semana próxima: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60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6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Sabias palabras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661" y="2179507"/>
            <a:ext cx="6004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i="1" smtClean="0">
                <a:solidFill>
                  <a:srgbClr val="9E0000"/>
                </a:solidFill>
              </a:rPr>
              <a:t>“Quisiera </a:t>
            </a:r>
            <a:r>
              <a:rPr lang="es-ES" sz="4000" i="1" dirty="0" smtClean="0">
                <a:solidFill>
                  <a:srgbClr val="9E0000"/>
                </a:solidFill>
              </a:rPr>
              <a:t>haberte tenido más cerca, haberte abrazado y besado más, cuando </a:t>
            </a:r>
            <a:r>
              <a:rPr lang="es-ES" sz="4000" i="1" smtClean="0">
                <a:solidFill>
                  <a:srgbClr val="9E0000"/>
                </a:solidFill>
              </a:rPr>
              <a:t>eras pequeño"</a:t>
            </a:r>
            <a:endParaRPr lang="es-ES" sz="4000" i="1" dirty="0">
              <a:solidFill>
                <a:srgbClr val="9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Conozcamos a Max y </a:t>
            </a:r>
            <a:r>
              <a:rPr lang="es-E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Jenni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b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Nos ayudarán a: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3894" y="2117640"/>
            <a:ext cx="7491378" cy="4044568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Comprender mejor cómo piensan los niños.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Reírnos.</a:t>
            </a: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4027505" y="3265715"/>
            <a:ext cx="2196578" cy="3384182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69" y="1785534"/>
            <a:ext cx="5249150" cy="4982044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55583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85643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Preparación</a:t>
            </a:r>
          </a:p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la base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843" y="-56596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s-E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13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25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Criar a un niño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carácter fuerte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5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Objetivos: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743825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Niños de carácter fuerte vs. niños de carácter dócil.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poder del amor y el afecto.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Límites de la comunicación.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Analizar estrategias para aumentar la cooperación y las conductas 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29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538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0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 la unidad 1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0524" y="1835400"/>
            <a:ext cx="8543925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es el nombre de su compañero?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¿Cuáles son los nombres y las edades de sus hijos?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preocupaciones como padre tiene su compañero?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es lo que su compañero espera aprender en esta clase?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2029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-21538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586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Niños de carácter fuerte vs.</a:t>
            </a:r>
            <a:b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niños de carácter dócil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78318" y="1809175"/>
            <a:ext cx="3948225" cy="5032401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u="sng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carácter fuerte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Discutidor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Persistente</a:t>
            </a:r>
          </a:p>
          <a:p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Frustrante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2361" y="1826595"/>
            <a:ext cx="4430315" cy="3200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Dócil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trato fácil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Escucha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Deseoso de agradar</a:t>
            </a:r>
            <a:endParaRPr lang="es-ES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2029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s-E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-21538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4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1.1: Personalidad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59950"/>
            <a:ext cx="6214905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“Me dicen que soy difícil y que discuto mucho.</a:t>
            </a:r>
            <a:b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creo que sea así”.</a:t>
            </a:r>
          </a:p>
        </p:txBody>
      </p:sp>
      <p:pic>
        <p:nvPicPr>
          <p:cNvPr id="6" name="Picture 5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230531" y="1751252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4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580</Words>
  <Application>Microsoft Macintosh PowerPoint</Application>
  <PresentationFormat>On-screen Show (4:3)</PresentationFormat>
  <Paragraphs>132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     Bienvenidos a:</vt:lpstr>
      <vt:lpstr> Resumen del programa</vt:lpstr>
      <vt:lpstr>Objetivos del programa</vt:lpstr>
      <vt:lpstr>Conozcamos a Max y Jenni. Nos ayudarán a:</vt:lpstr>
      <vt:lpstr>Criar a un niño de carácter fuerte</vt:lpstr>
      <vt:lpstr> Objetivos:</vt:lpstr>
      <vt:lpstr> Antes de comenzar la unidad 1</vt:lpstr>
      <vt:lpstr> Niños de carácter fuerte vs. niños de carácter dócil</vt:lpstr>
      <vt:lpstr> Actividad 1.1: Personalidad</vt:lpstr>
      <vt:lpstr> ¿Qué da resultado?</vt:lpstr>
      <vt:lpstr> Amor y afecto</vt:lpstr>
      <vt:lpstr> Funciones dentro del grupo</vt:lpstr>
      <vt:lpstr> Actividad 1.2: Funciones</vt:lpstr>
      <vt:lpstr> Reglas básicas</vt:lpstr>
      <vt:lpstr> Actividad 1.3: Demostraciones de amor</vt:lpstr>
      <vt:lpstr> Actividad 1.4: Más eficaces</vt:lpstr>
      <vt:lpstr> Comentarios positivos</vt:lpstr>
      <vt:lpstr>Actividad 1.5: Hacer lo correcto</vt:lpstr>
      <vt:lpstr> Límites de la comunicación</vt:lpstr>
      <vt:lpstr> Consecuencias positivas</vt:lpstr>
      <vt:lpstr> Consecuencias positivas</vt:lpstr>
      <vt:lpstr> Actividad 1.6: La diversión viene después del trabajo</vt:lpstr>
      <vt:lpstr> Influencia vs. control</vt:lpstr>
      <vt:lpstr> Actividad 1.7: Lista del hijo</vt:lpstr>
      <vt:lpstr>Tiempo para calmarse (dos tipos)</vt:lpstr>
      <vt:lpstr> Actividad 1.8: Tareas que no son divertidas</vt:lpstr>
      <vt:lpstr> Tiempo para calmarse autolimitado</vt:lpstr>
      <vt:lpstr> Tiempo para calmarse autolimitado</vt:lpstr>
      <vt:lpstr> Actividad 1.9: Puntos clave</vt:lpstr>
      <vt:lpstr> Actividad 1.9: Lo más poderoso</vt:lpstr>
      <vt:lpstr>La semana próxima: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Ralph Fry</dc:creator>
  <cp:lastModifiedBy>Ralph Fry</cp:lastModifiedBy>
  <cp:revision>15</cp:revision>
  <dcterms:created xsi:type="dcterms:W3CDTF">2013-12-05T17:20:33Z</dcterms:created>
  <dcterms:modified xsi:type="dcterms:W3CDTF">2014-06-17T20:10:12Z</dcterms:modified>
</cp:coreProperties>
</file>